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8" r:id="rId2"/>
    <p:sldId id="259" r:id="rId3"/>
    <p:sldId id="260" r:id="rId4"/>
    <p:sldId id="261" r:id="rId5"/>
    <p:sldId id="274" r:id="rId6"/>
    <p:sldId id="273" r:id="rId7"/>
    <p:sldId id="272" r:id="rId8"/>
    <p:sldId id="256" r:id="rId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69" d="100"/>
          <a:sy n="69" d="100"/>
        </p:scale>
        <p:origin x="-85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de-DE" smtClean="0"/>
              <a:t>Titelmasterformat durch Klicken bearbeiten</a:t>
            </a:r>
            <a:endParaRPr kumimoji="0" lang="en-US"/>
          </a:p>
        </p:txBody>
      </p:sp>
      <p:sp>
        <p:nvSpPr>
          <p:cNvPr id="20" name="Unt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9" name="Datumsplatzhalter 18"/>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11" name="Foliennummernplatzhalter 10"/>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2920" y="530352"/>
            <a:ext cx="8183880" cy="4187952"/>
          </a:xfrm>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14" name="Abgerundetes Rechtec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6824AA39-9BB5-4CEE-9DAD-8571155003E3}"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Eine Ecke des Rechtecks abrund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A13CDD1F-0583-4A16-B894-2848654E4215}" type="datetimeFigureOut">
              <a:rPr lang="de-DE" smtClean="0"/>
              <a:pPr/>
              <a:t>08.12.2018</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6824AA39-9BB5-4CEE-9DAD-8571155003E3}" type="slidenum">
              <a:rPr lang="de-DE" smtClean="0"/>
              <a:pPr/>
              <a:t>‹Nr.›</a:t>
            </a:fld>
            <a:endParaRPr lang="de-DE"/>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de-DE" smtClean="0"/>
              <a:t>Bild durch Klicken auf Symbol hinzufügen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elplatzhalt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de-DE" smtClean="0"/>
              <a:t>Titelmasterformat durch Klicken bearbeiten</a:t>
            </a:r>
            <a:endParaRPr kumimoji="0" lang="en-US"/>
          </a:p>
        </p:txBody>
      </p:sp>
      <p:sp>
        <p:nvSpPr>
          <p:cNvPr id="4" name="Textplatzhalt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5" name="Datumsplatzhalt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13CDD1F-0583-4A16-B894-2848654E4215}" type="datetimeFigureOut">
              <a:rPr lang="de-DE" smtClean="0"/>
              <a:pPr/>
              <a:t>08.12.2018</a:t>
            </a:fld>
            <a:endParaRPr lang="de-DE"/>
          </a:p>
        </p:txBody>
      </p:sp>
      <p:sp>
        <p:nvSpPr>
          <p:cNvPr id="18" name="Fußzeilenplatzhalt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de-DE"/>
          </a:p>
        </p:txBody>
      </p:sp>
      <p:sp>
        <p:nvSpPr>
          <p:cNvPr id="5" name="Foliennummernplatzhalt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824AA39-9BB5-4CEE-9DAD-8571155003E3}"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dirty="0" smtClean="0"/>
              <a:t>Umweltstation Schullandheim Bissel</a:t>
            </a:r>
            <a:endParaRPr lang="de-DE" dirty="0"/>
          </a:p>
        </p:txBody>
      </p:sp>
      <p:pic>
        <p:nvPicPr>
          <p:cNvPr id="1026" name="Picture 2" descr="https://schullandheim-bissel.de/wp-content/uploads/2017/02/Startseite-1920X700.jpg"/>
          <p:cNvPicPr>
            <a:picLocks noChangeAspect="1" noChangeArrowheads="1"/>
          </p:cNvPicPr>
          <p:nvPr/>
        </p:nvPicPr>
        <p:blipFill>
          <a:blip r:embed="rId2" cstate="print"/>
          <a:srcRect/>
          <a:stretch>
            <a:fillRect/>
          </a:stretch>
        </p:blipFill>
        <p:spPr bwMode="auto">
          <a:xfrm>
            <a:off x="539552" y="260648"/>
            <a:ext cx="8064896" cy="44644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404664"/>
            <a:ext cx="8532619" cy="51125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827584" y="548680"/>
            <a:ext cx="7686675" cy="5753100"/>
          </a:xfrm>
          <a:prstGeom prst="rect">
            <a:avLst/>
          </a:prstGeom>
          <a:noFill/>
          <a:ln w="9525">
            <a:noFill/>
            <a:miter lim="800000"/>
            <a:headEnd/>
            <a:tailEnd/>
          </a:ln>
        </p:spPr>
      </p:pic>
      <p:sp>
        <p:nvSpPr>
          <p:cNvPr id="3076" name="Rectangle 4"/>
          <p:cNvSpPr>
            <a:spLocks noChangeArrowheads="1"/>
          </p:cNvSpPr>
          <p:nvPr/>
        </p:nvSpPr>
        <p:spPr bwMode="auto">
          <a:xfrm>
            <a:off x="899592" y="620688"/>
            <a:ext cx="7696200" cy="342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77" name="Rectangle 5"/>
          <p:cNvSpPr>
            <a:spLocks noChangeArrowheads="1"/>
          </p:cNvSpPr>
          <p:nvPr/>
        </p:nvSpPr>
        <p:spPr bwMode="auto">
          <a:xfrm>
            <a:off x="6444208" y="5589240"/>
            <a:ext cx="2009775" cy="6762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23528" y="476672"/>
            <a:ext cx="8664820" cy="54265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146" name="Picture 2" descr="C:\Users\^fuokhjlh\Documents\bilder powerpoint hauswirtschafterinnen\trockensteppe temperatur.jpg"/>
          <p:cNvPicPr>
            <a:picLocks noChangeAspect="1" noChangeArrowheads="1"/>
          </p:cNvPicPr>
          <p:nvPr/>
        </p:nvPicPr>
        <p:blipFill>
          <a:blip r:embed="rId2" cstate="print"/>
          <a:srcRect/>
          <a:stretch>
            <a:fillRect/>
          </a:stretch>
        </p:blipFill>
        <p:spPr bwMode="auto">
          <a:xfrm>
            <a:off x="611560" y="404664"/>
            <a:ext cx="8064896" cy="6143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4)">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120" y="548680"/>
            <a:ext cx="8183880" cy="1051560"/>
          </a:xfrm>
          <a:scene3d>
            <a:camera prst="orthographicFront"/>
            <a:lightRig rig="threePt" dir="t"/>
          </a:scene3d>
          <a:sp3d/>
        </p:spPr>
        <p:txBody>
          <a:bodyPr anchor="ctr">
            <a:flatTx/>
          </a:bodyPr>
          <a:lstStyle/>
          <a:p>
            <a:r>
              <a:rPr lang="de-DE" dirty="0" smtClean="0"/>
              <a:t>Ernährung u.CO</a:t>
            </a:r>
            <a:r>
              <a:rPr lang="de-DE" sz="2000" dirty="0" smtClean="0"/>
              <a:t>2</a:t>
            </a:r>
            <a:r>
              <a:rPr lang="de-DE" dirty="0" smtClean="0"/>
              <a:t> Emissionen</a:t>
            </a:r>
            <a:endParaRPr lang="de-DE" dirty="0"/>
          </a:p>
        </p:txBody>
      </p:sp>
      <p:sp>
        <p:nvSpPr>
          <p:cNvPr id="3" name="Inhaltsplatzhalter 2"/>
          <p:cNvSpPr>
            <a:spLocks noGrp="1"/>
          </p:cNvSpPr>
          <p:nvPr>
            <p:ph idx="1"/>
          </p:nvPr>
        </p:nvSpPr>
        <p:spPr>
          <a:xfrm>
            <a:off x="502920" y="1412776"/>
            <a:ext cx="8183880" cy="144016"/>
          </a:xfrm>
        </p:spPr>
        <p:txBody>
          <a:bodyPr>
            <a:normAutofit fontScale="25000" lnSpcReduction="20000"/>
          </a:bodyPr>
          <a:lstStyle/>
          <a:p>
            <a:endParaRPr lang="de-DE" dirty="0"/>
          </a:p>
        </p:txBody>
      </p:sp>
      <p:pic>
        <p:nvPicPr>
          <p:cNvPr id="5122" name="Picture 2" descr="C:\Users\^fuokhjlh\Documents\bilder powerpoint hauswirtschafterinnen\illustration-klimawandel-ernaehrung-frau-geolino-extra.png"/>
          <p:cNvPicPr>
            <a:picLocks noChangeAspect="1" noChangeArrowheads="1"/>
          </p:cNvPicPr>
          <p:nvPr/>
        </p:nvPicPr>
        <p:blipFill>
          <a:blip r:embed="rId2" cstate="print"/>
          <a:srcRect/>
          <a:stretch>
            <a:fillRect/>
          </a:stretch>
        </p:blipFill>
        <p:spPr bwMode="auto">
          <a:xfrm>
            <a:off x="467544" y="1484784"/>
            <a:ext cx="8352928" cy="4824536"/>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wedge">
                                      <p:cBhvr>
                                        <p:cTn id="13"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202" y="336371"/>
            <a:ext cx="8183880" cy="876904"/>
          </a:xfrm>
        </p:spPr>
        <p:txBody>
          <a:bodyPr/>
          <a:lstStyle/>
          <a:p>
            <a:pPr algn="ctr"/>
            <a:r>
              <a:rPr lang="de-DE" dirty="0" smtClean="0"/>
              <a:t>Regionale Kost</a:t>
            </a:r>
            <a:endParaRPr lang="de-DE" dirty="0"/>
          </a:p>
        </p:txBody>
      </p:sp>
      <p:pic>
        <p:nvPicPr>
          <p:cNvPr id="4098" name="Picture 2" descr="C:\Users\^fuokhjlh\Documents\bilder powerpoint hauswirtschafterinnen\gemüsekiste.jpg"/>
          <p:cNvPicPr>
            <a:picLocks noChangeAspect="1" noChangeArrowheads="1"/>
          </p:cNvPicPr>
          <p:nvPr/>
        </p:nvPicPr>
        <p:blipFill>
          <a:blip r:embed="rId2" cstate="print"/>
          <a:srcRect/>
          <a:stretch>
            <a:fillRect/>
          </a:stretch>
        </p:blipFill>
        <p:spPr bwMode="auto">
          <a:xfrm>
            <a:off x="323528" y="1268760"/>
            <a:ext cx="8486176" cy="5184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10" y="714356"/>
            <a:ext cx="7772400" cy="2286016"/>
          </a:xfrm>
        </p:spPr>
        <p:txBody>
          <a:bodyPr>
            <a:normAutofit fontScale="90000"/>
          </a:bodyPr>
          <a:lstStyle/>
          <a:p>
            <a:pPr algn="ctr"/>
            <a:r>
              <a:rPr lang="de-DE" dirty="0" smtClean="0"/>
              <a:t/>
            </a:r>
            <a:br>
              <a:rPr lang="de-DE" dirty="0" smtClean="0"/>
            </a:br>
            <a:r>
              <a:rPr lang="de-DE" dirty="0" smtClean="0"/>
              <a:t>Bildung nachhaltiger Entwicklung</a:t>
            </a:r>
            <a:br>
              <a:rPr lang="de-DE" dirty="0" smtClean="0"/>
            </a:br>
            <a:r>
              <a:rPr lang="de-DE" dirty="0" smtClean="0"/>
              <a:t/>
            </a:r>
            <a:br>
              <a:rPr lang="de-DE" dirty="0" smtClean="0"/>
            </a:br>
            <a:r>
              <a:rPr lang="de-DE" dirty="0" smtClean="0"/>
              <a:t>( BNE )</a:t>
            </a:r>
            <a:endParaRPr lang="de-DE" dirty="0"/>
          </a:p>
        </p:txBody>
      </p:sp>
      <p:sp>
        <p:nvSpPr>
          <p:cNvPr id="3" name="Untertitel 2"/>
          <p:cNvSpPr>
            <a:spLocks noGrp="1"/>
          </p:cNvSpPr>
          <p:nvPr>
            <p:ph type="subTitle" idx="1"/>
          </p:nvPr>
        </p:nvSpPr>
        <p:spPr>
          <a:xfrm>
            <a:off x="1571604" y="3571876"/>
            <a:ext cx="6400800" cy="1752600"/>
          </a:xfrm>
        </p:spPr>
        <p:txBody>
          <a:bodyPr>
            <a:normAutofit lnSpcReduction="10000"/>
          </a:bodyPr>
          <a:lstStyle/>
          <a:p>
            <a:pPr algn="ctr"/>
            <a:r>
              <a:rPr lang="de-DE" dirty="0" smtClean="0">
                <a:solidFill>
                  <a:schemeClr val="tx1"/>
                </a:solidFill>
              </a:rPr>
              <a:t>Ist eine Bildung, die Menschen zu zukunftsorientiertem Denken und Handeln befähigt. Sie ermöglicht es jedem Einzelnen, die Auswirkungen des eigenen Handelns auf die Welt zu verstehen und verantwortungsvolle Entscheidungen zu treffen.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43</Words>
  <Application>Microsoft Office PowerPoint</Application>
  <PresentationFormat>Bildschirmpräsentation (4:3)</PresentationFormat>
  <Paragraphs>5</Paragraphs>
  <Slides>8</Slides>
  <Notes>0</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Ganymed</vt:lpstr>
      <vt:lpstr>Umweltstation Schullandheim Bissel</vt:lpstr>
      <vt:lpstr>Folie 2</vt:lpstr>
      <vt:lpstr>Folie 3</vt:lpstr>
      <vt:lpstr>Folie 4</vt:lpstr>
      <vt:lpstr>Folie 5</vt:lpstr>
      <vt:lpstr>Ernährung u.CO2 Emissionen</vt:lpstr>
      <vt:lpstr>Regionale Kost</vt:lpstr>
      <vt:lpstr> Bildung nachhaltiger Entwicklung  ( BNE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BNE Referendare</dc:title>
  <dc:creator>Yoda</dc:creator>
  <cp:lastModifiedBy>Yoda</cp:lastModifiedBy>
  <cp:revision>18</cp:revision>
  <dcterms:created xsi:type="dcterms:W3CDTF">2018-09-08T09:22:50Z</dcterms:created>
  <dcterms:modified xsi:type="dcterms:W3CDTF">2018-12-08T14:39:43Z</dcterms:modified>
</cp:coreProperties>
</file>